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72" r:id="rId6"/>
    <p:sldId id="318" r:id="rId7"/>
    <p:sldId id="319" r:id="rId8"/>
    <p:sldId id="320" r:id="rId9"/>
    <p:sldId id="321" r:id="rId10"/>
    <p:sldId id="316" r:id="rId11"/>
    <p:sldId id="322" r:id="rId12"/>
    <p:sldId id="323" r:id="rId13"/>
    <p:sldId id="324" r:id="rId14"/>
    <p:sldId id="325" r:id="rId15"/>
    <p:sldId id="317" r:id="rId16"/>
    <p:sldId id="326" r:id="rId17"/>
    <p:sldId id="327" r:id="rId18"/>
    <p:sldId id="328" r:id="rId19"/>
    <p:sldId id="329" r:id="rId20"/>
    <p:sldId id="33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rdad Ghyabi" initials="MG" lastIdx="1" clrIdx="0">
    <p:extLst>
      <p:ext uri="{19B8F6BF-5375-455C-9EA6-DF929625EA0E}">
        <p15:presenceInfo xmlns:p15="http://schemas.microsoft.com/office/powerpoint/2012/main" userId="S-1-5-21-313377636-3159528848-1351084975-4855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A38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40F0E-B1DE-411B-A4FD-0CCBCC9D3450}" v="1" dt="2021-10-14T22:58:47.437"/>
    <p1510:client id="{790E3900-FDB4-4AEA-9707-144A622F2D0B}" v="38" dt="2021-10-15T00:35:25.024"/>
    <p1510:client id="{C2D1250B-E58F-423B-8877-C24A05CB43C8}" v="52" dt="2021-10-15T00:30:59.84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6901" autoAdjust="0"/>
  </p:normalViewPr>
  <p:slideViewPr>
    <p:cSldViewPr snapToGrid="0">
      <p:cViewPr varScale="1">
        <p:scale>
          <a:sx n="71" d="100"/>
          <a:sy n="71" d="100"/>
        </p:scale>
        <p:origin x="1286" y="67"/>
      </p:cViewPr>
      <p:guideLst/>
    </p:cSldViewPr>
  </p:slideViewPr>
  <p:outlineViewPr>
    <p:cViewPr>
      <p:scale>
        <a:sx n="33" d="100"/>
        <a:sy n="33" d="100"/>
      </p:scale>
      <p:origin x="0" y="-67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dad Ghyabi" userId="S::mghyabi@gmu.edu::58455d86-7956-4052-bc59-1475be2b7c4f" providerId="AD" clId="Web-{C2D1250B-E58F-423B-8877-C24A05CB43C8}"/>
    <pc:docChg chg="addSld modSld sldOrd">
      <pc:chgData name="Mehrdad Ghyabi" userId="S::mghyabi@gmu.edu::58455d86-7956-4052-bc59-1475be2b7c4f" providerId="AD" clId="Web-{C2D1250B-E58F-423B-8877-C24A05CB43C8}" dt="2021-10-15T00:30:59.848" v="50" actId="20577"/>
      <pc:docMkLst>
        <pc:docMk/>
      </pc:docMkLst>
      <pc:sldChg chg="addSp delSp modSp add ord replId">
        <pc:chgData name="Mehrdad Ghyabi" userId="S::mghyabi@gmu.edu::58455d86-7956-4052-bc59-1475be2b7c4f" providerId="AD" clId="Web-{C2D1250B-E58F-423B-8877-C24A05CB43C8}" dt="2021-10-15T00:30:59.848" v="50" actId="20577"/>
        <pc:sldMkLst>
          <pc:docMk/>
          <pc:sldMk cId="2612602182" sldId="306"/>
        </pc:sldMkLst>
        <pc:spChg chg="mod">
          <ac:chgData name="Mehrdad Ghyabi" userId="S::mghyabi@gmu.edu::58455d86-7956-4052-bc59-1475be2b7c4f" providerId="AD" clId="Web-{C2D1250B-E58F-423B-8877-C24A05CB43C8}" dt="2021-10-15T00:24:49.642" v="2" actId="20577"/>
          <ac:spMkLst>
            <pc:docMk/>
            <pc:sldMk cId="2612602182" sldId="306"/>
            <ac:spMk id="2" creationId="{00000000-0000-0000-0000-000000000000}"/>
          </ac:spMkLst>
        </pc:spChg>
        <pc:spChg chg="mod">
          <ac:chgData name="Mehrdad Ghyabi" userId="S::mghyabi@gmu.edu::58455d86-7956-4052-bc59-1475be2b7c4f" providerId="AD" clId="Web-{C2D1250B-E58F-423B-8877-C24A05CB43C8}" dt="2021-10-15T00:30:59.848" v="50" actId="20577"/>
          <ac:spMkLst>
            <pc:docMk/>
            <pc:sldMk cId="2612602182" sldId="306"/>
            <ac:spMk id="4" creationId="{00000000-0000-0000-0000-000000000000}"/>
          </ac:spMkLst>
        </pc:spChg>
        <pc:spChg chg="add del mod">
          <ac:chgData name="Mehrdad Ghyabi" userId="S::mghyabi@gmu.edu::58455d86-7956-4052-bc59-1475be2b7c4f" providerId="AD" clId="Web-{C2D1250B-E58F-423B-8877-C24A05CB43C8}" dt="2021-10-15T00:25:32.238" v="4"/>
          <ac:spMkLst>
            <pc:docMk/>
            <pc:sldMk cId="2612602182" sldId="306"/>
            <ac:spMk id="6" creationId="{7981E376-6B46-4427-8B35-BC053A1CFCAF}"/>
          </ac:spMkLst>
        </pc:spChg>
        <pc:picChg chg="add mod ord modCrop">
          <ac:chgData name="Mehrdad Ghyabi" userId="S::mghyabi@gmu.edu::58455d86-7956-4052-bc59-1475be2b7c4f" providerId="AD" clId="Web-{C2D1250B-E58F-423B-8877-C24A05CB43C8}" dt="2021-10-15T00:25:32.238" v="4"/>
          <ac:picMkLst>
            <pc:docMk/>
            <pc:sldMk cId="2612602182" sldId="306"/>
            <ac:picMk id="9" creationId="{00B4B5CE-438D-4E3B-93EA-AA04C9B90E9B}"/>
          </ac:picMkLst>
        </pc:picChg>
        <pc:picChg chg="del">
          <ac:chgData name="Mehrdad Ghyabi" userId="S::mghyabi@gmu.edu::58455d86-7956-4052-bc59-1475be2b7c4f" providerId="AD" clId="Web-{C2D1250B-E58F-423B-8877-C24A05CB43C8}" dt="2021-10-15T00:24:51.158" v="3"/>
          <ac:picMkLst>
            <pc:docMk/>
            <pc:sldMk cId="2612602182" sldId="306"/>
            <ac:picMk id="11" creationId="{74474E13-BC89-4882-A0F5-64F219966206}"/>
          </ac:picMkLst>
        </pc:picChg>
      </pc:sldChg>
    </pc:docChg>
  </pc:docChgLst>
  <pc:docChgLst>
    <pc:chgData name="Mehrdad Ghyabi" userId="S::mghyabi@gmu.edu::58455d86-7956-4052-bc59-1475be2b7c4f" providerId="AD" clId="Web-{790E3900-FDB4-4AEA-9707-144A622F2D0B}"/>
    <pc:docChg chg="modSld">
      <pc:chgData name="Mehrdad Ghyabi" userId="S::mghyabi@gmu.edu::58455d86-7956-4052-bc59-1475be2b7c4f" providerId="AD" clId="Web-{790E3900-FDB4-4AEA-9707-144A622F2D0B}" dt="2021-10-15T00:35:23.336" v="36" actId="20577"/>
      <pc:docMkLst>
        <pc:docMk/>
      </pc:docMkLst>
      <pc:sldChg chg="modSp">
        <pc:chgData name="Mehrdad Ghyabi" userId="S::mghyabi@gmu.edu::58455d86-7956-4052-bc59-1475be2b7c4f" providerId="AD" clId="Web-{790E3900-FDB4-4AEA-9707-144A622F2D0B}" dt="2021-10-15T00:35:23.336" v="36" actId="20577"/>
        <pc:sldMkLst>
          <pc:docMk/>
          <pc:sldMk cId="1732698309" sldId="258"/>
        </pc:sldMkLst>
        <pc:spChg chg="mod">
          <ac:chgData name="Mehrdad Ghyabi" userId="S::mghyabi@gmu.edu::58455d86-7956-4052-bc59-1475be2b7c4f" providerId="AD" clId="Web-{790E3900-FDB4-4AEA-9707-144A622F2D0B}" dt="2021-10-15T00:35:23.336" v="36" actId="20577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Mehrdad Ghyabi" userId="S::mghyabi@gmu.edu::58455d86-7956-4052-bc59-1475be2b7c4f" providerId="AD" clId="Web-{790E3900-FDB4-4AEA-9707-144A622F2D0B}" dt="2021-10-15T00:35:00.570" v="21" actId="20577"/>
          <ac:spMkLst>
            <pc:docMk/>
            <pc:sldMk cId="1732698309" sldId="258"/>
            <ac:spMk id="3" creationId="{00000000-0000-0000-0000-000000000000}"/>
          </ac:spMkLst>
        </pc:spChg>
      </pc:sldChg>
    </pc:docChg>
  </pc:docChgLst>
  <pc:docChgLst>
    <pc:chgData name="Mehrdad Ghyabi" userId="S::mghyabi@gmu.edu::58455d86-7956-4052-bc59-1475be2b7c4f" providerId="AD" clId="Web-{15040F0E-B1DE-411B-A4FD-0CCBCC9D3450}"/>
    <pc:docChg chg="modSld">
      <pc:chgData name="Mehrdad Ghyabi" userId="S::mghyabi@gmu.edu::58455d86-7956-4052-bc59-1475be2b7c4f" providerId="AD" clId="Web-{15040F0E-B1DE-411B-A4FD-0CCBCC9D3450}" dt="2021-10-14T22:58:47.437" v="0" actId="20577"/>
      <pc:docMkLst>
        <pc:docMk/>
      </pc:docMkLst>
      <pc:sldChg chg="modSp">
        <pc:chgData name="Mehrdad Ghyabi" userId="S::mghyabi@gmu.edu::58455d86-7956-4052-bc59-1475be2b7c4f" providerId="AD" clId="Web-{15040F0E-B1DE-411B-A4FD-0CCBCC9D3450}" dt="2021-10-14T22:58:47.437" v="0" actId="20577"/>
        <pc:sldMkLst>
          <pc:docMk/>
          <pc:sldMk cId="1732698309" sldId="258"/>
        </pc:sldMkLst>
        <pc:spChg chg="mod">
          <ac:chgData name="Mehrdad Ghyabi" userId="S::mghyabi@gmu.edu::58455d86-7956-4052-bc59-1475be2b7c4f" providerId="AD" clId="Web-{15040F0E-B1DE-411B-A4FD-0CCBCC9D3450}" dt="2021-10-14T22:58:47.437" v="0" actId="20577"/>
          <ac:spMkLst>
            <pc:docMk/>
            <pc:sldMk cId="1732698309" sldId="258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F23BE-4642-4F54-A1D6-8176B73D496C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439E8FC2-E308-41D9-9A00-355AEC0F2E76}">
      <dgm:prSet phldrT="[Text]"/>
      <dgm:spPr>
        <a:solidFill>
          <a:srgbClr val="046A38"/>
        </a:solidFill>
      </dgm:spPr>
      <dgm:t>
        <a:bodyPr/>
        <a:lstStyle/>
        <a:p>
          <a:r>
            <a:rPr lang="en-US" dirty="0"/>
            <a:t>Part1</a:t>
          </a:r>
        </a:p>
      </dgm:t>
    </dgm:pt>
    <dgm:pt modelId="{03A6BBCC-0D32-4536-A2C6-85F85CB92EFD}" type="parTrans" cxnId="{0F86D0C8-0800-492C-A010-756BA2B4BE1B}">
      <dgm:prSet/>
      <dgm:spPr/>
      <dgm:t>
        <a:bodyPr/>
        <a:lstStyle/>
        <a:p>
          <a:endParaRPr lang="en-US"/>
        </a:p>
      </dgm:t>
    </dgm:pt>
    <dgm:pt modelId="{8A33C6AB-D9A5-4365-93F6-BFA03D5792E0}" type="sibTrans" cxnId="{0F86D0C8-0800-492C-A010-756BA2B4BE1B}">
      <dgm:prSet/>
      <dgm:spPr/>
      <dgm:t>
        <a:bodyPr/>
        <a:lstStyle/>
        <a:p>
          <a:endParaRPr lang="en-US"/>
        </a:p>
      </dgm:t>
    </dgm:pt>
    <dgm:pt modelId="{E7EEB2E3-D474-43A6-A4F2-EEE8B99F9BC6}">
      <dgm:prSet phldrT="[Text]"/>
      <dgm:spPr/>
      <dgm:t>
        <a:bodyPr/>
        <a:lstStyle/>
        <a:p>
          <a:r>
            <a:rPr lang="en-US" dirty="0"/>
            <a:t>Part2</a:t>
          </a:r>
        </a:p>
      </dgm:t>
    </dgm:pt>
    <dgm:pt modelId="{D08DD0E2-EF0B-4CDA-ABAD-F1858148CA72}" type="parTrans" cxnId="{B7F96E9E-D78D-400D-8799-216EE68ADDBE}">
      <dgm:prSet/>
      <dgm:spPr/>
      <dgm:t>
        <a:bodyPr/>
        <a:lstStyle/>
        <a:p>
          <a:endParaRPr lang="en-US"/>
        </a:p>
      </dgm:t>
    </dgm:pt>
    <dgm:pt modelId="{B0F3CC34-7C5E-4103-95D3-EAA96AAA703A}" type="sibTrans" cxnId="{B7F96E9E-D78D-400D-8799-216EE68ADDBE}">
      <dgm:prSet/>
      <dgm:spPr/>
      <dgm:t>
        <a:bodyPr/>
        <a:lstStyle/>
        <a:p>
          <a:endParaRPr lang="en-US"/>
        </a:p>
      </dgm:t>
    </dgm:pt>
    <dgm:pt modelId="{AFCEA09B-2283-4891-A61F-F1D1CA67D58A}">
      <dgm:prSet phldrT="[Text]"/>
      <dgm:spPr/>
      <dgm:t>
        <a:bodyPr/>
        <a:lstStyle/>
        <a:p>
          <a:r>
            <a:rPr lang="en-US" dirty="0"/>
            <a:t>Part3</a:t>
          </a:r>
        </a:p>
      </dgm:t>
    </dgm:pt>
    <dgm:pt modelId="{625581D2-D75F-46EF-8870-22EAA9C773DF}" type="parTrans" cxnId="{7C8FC060-CF1A-4FF0-8A86-A49244E6425C}">
      <dgm:prSet/>
      <dgm:spPr/>
      <dgm:t>
        <a:bodyPr/>
        <a:lstStyle/>
        <a:p>
          <a:endParaRPr lang="en-US"/>
        </a:p>
      </dgm:t>
    </dgm:pt>
    <dgm:pt modelId="{98A36506-B28C-4136-B112-494E21822717}" type="sibTrans" cxnId="{7C8FC060-CF1A-4FF0-8A86-A49244E6425C}">
      <dgm:prSet/>
      <dgm:spPr/>
      <dgm:t>
        <a:bodyPr/>
        <a:lstStyle/>
        <a:p>
          <a:endParaRPr lang="en-US"/>
        </a:p>
      </dgm:t>
    </dgm:pt>
    <dgm:pt modelId="{AD5DB843-7A0D-475C-B7A6-D9505ABC2BB2}" type="pres">
      <dgm:prSet presAssocID="{018F23BE-4642-4F54-A1D6-8176B73D496C}" presName="Name0" presStyleCnt="0">
        <dgm:presLayoutVars>
          <dgm:dir/>
          <dgm:animLvl val="lvl"/>
          <dgm:resizeHandles val="exact"/>
        </dgm:presLayoutVars>
      </dgm:prSet>
      <dgm:spPr/>
    </dgm:pt>
    <dgm:pt modelId="{E522CB75-EEDE-4715-8526-7C2E189A4380}" type="pres">
      <dgm:prSet presAssocID="{439E8FC2-E308-41D9-9A00-355AEC0F2E76}" presName="parTxOnly" presStyleLbl="node1" presStyleIdx="0" presStyleCnt="3" custLinFactNeighborX="-1718">
        <dgm:presLayoutVars>
          <dgm:chMax val="0"/>
          <dgm:chPref val="0"/>
          <dgm:bulletEnabled val="1"/>
        </dgm:presLayoutVars>
      </dgm:prSet>
      <dgm:spPr/>
    </dgm:pt>
    <dgm:pt modelId="{7276BD5B-357E-4A57-9070-CFADB6DA3AEE}" type="pres">
      <dgm:prSet presAssocID="{8A33C6AB-D9A5-4365-93F6-BFA03D5792E0}" presName="parTxOnlySpace" presStyleCnt="0"/>
      <dgm:spPr/>
    </dgm:pt>
    <dgm:pt modelId="{746596D0-D487-4542-BB97-C4E4FEE1114B}" type="pres">
      <dgm:prSet presAssocID="{E7EEB2E3-D474-43A6-A4F2-EEE8B99F9BC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DD35EAD-ADAA-401A-948C-F2851071D7D6}" type="pres">
      <dgm:prSet presAssocID="{B0F3CC34-7C5E-4103-95D3-EAA96AAA703A}" presName="parTxOnlySpace" presStyleCnt="0"/>
      <dgm:spPr/>
    </dgm:pt>
    <dgm:pt modelId="{1ADC1FA4-81F3-44DD-A6E6-73F30E314274}" type="pres">
      <dgm:prSet presAssocID="{AFCEA09B-2283-4891-A61F-F1D1CA67D58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C8FC060-CF1A-4FF0-8A86-A49244E6425C}" srcId="{018F23BE-4642-4F54-A1D6-8176B73D496C}" destId="{AFCEA09B-2283-4891-A61F-F1D1CA67D58A}" srcOrd="2" destOrd="0" parTransId="{625581D2-D75F-46EF-8870-22EAA9C773DF}" sibTransId="{98A36506-B28C-4136-B112-494E21822717}"/>
    <dgm:cxn modelId="{E972B767-A1DE-4F30-9382-94AFB8DD07B6}" type="presOf" srcId="{439E8FC2-E308-41D9-9A00-355AEC0F2E76}" destId="{E522CB75-EEDE-4715-8526-7C2E189A4380}" srcOrd="0" destOrd="0" presId="urn:microsoft.com/office/officeart/2005/8/layout/chevron1"/>
    <dgm:cxn modelId="{B7F96E9E-D78D-400D-8799-216EE68ADDBE}" srcId="{018F23BE-4642-4F54-A1D6-8176B73D496C}" destId="{E7EEB2E3-D474-43A6-A4F2-EEE8B99F9BC6}" srcOrd="1" destOrd="0" parTransId="{D08DD0E2-EF0B-4CDA-ABAD-F1858148CA72}" sibTransId="{B0F3CC34-7C5E-4103-95D3-EAA96AAA703A}"/>
    <dgm:cxn modelId="{FEB3E4A8-F7F1-424C-ABF6-8EC36D2EAF14}" type="presOf" srcId="{E7EEB2E3-D474-43A6-A4F2-EEE8B99F9BC6}" destId="{746596D0-D487-4542-BB97-C4E4FEE1114B}" srcOrd="0" destOrd="0" presId="urn:microsoft.com/office/officeart/2005/8/layout/chevron1"/>
    <dgm:cxn modelId="{0F86D0C8-0800-492C-A010-756BA2B4BE1B}" srcId="{018F23BE-4642-4F54-A1D6-8176B73D496C}" destId="{439E8FC2-E308-41D9-9A00-355AEC0F2E76}" srcOrd="0" destOrd="0" parTransId="{03A6BBCC-0D32-4536-A2C6-85F85CB92EFD}" sibTransId="{8A33C6AB-D9A5-4365-93F6-BFA03D5792E0}"/>
    <dgm:cxn modelId="{4B70D8D7-8109-4C03-A230-F3F070D92E00}" type="presOf" srcId="{018F23BE-4642-4F54-A1D6-8176B73D496C}" destId="{AD5DB843-7A0D-475C-B7A6-D9505ABC2BB2}" srcOrd="0" destOrd="0" presId="urn:microsoft.com/office/officeart/2005/8/layout/chevron1"/>
    <dgm:cxn modelId="{851817F8-B0FD-4426-8EC6-36B9634B6652}" type="presOf" srcId="{AFCEA09B-2283-4891-A61F-F1D1CA67D58A}" destId="{1ADC1FA4-81F3-44DD-A6E6-73F30E314274}" srcOrd="0" destOrd="0" presId="urn:microsoft.com/office/officeart/2005/8/layout/chevron1"/>
    <dgm:cxn modelId="{D235F74C-A4A1-4B8A-8C4E-C35594C3DF73}" type="presParOf" srcId="{AD5DB843-7A0D-475C-B7A6-D9505ABC2BB2}" destId="{E522CB75-EEDE-4715-8526-7C2E189A4380}" srcOrd="0" destOrd="0" presId="urn:microsoft.com/office/officeart/2005/8/layout/chevron1"/>
    <dgm:cxn modelId="{453D6EA1-9517-4976-97CD-72363D674BDE}" type="presParOf" srcId="{AD5DB843-7A0D-475C-B7A6-D9505ABC2BB2}" destId="{7276BD5B-357E-4A57-9070-CFADB6DA3AEE}" srcOrd="1" destOrd="0" presId="urn:microsoft.com/office/officeart/2005/8/layout/chevron1"/>
    <dgm:cxn modelId="{1A1974DD-99E7-4856-ADFF-71C89CCF6203}" type="presParOf" srcId="{AD5DB843-7A0D-475C-B7A6-D9505ABC2BB2}" destId="{746596D0-D487-4542-BB97-C4E4FEE1114B}" srcOrd="2" destOrd="0" presId="urn:microsoft.com/office/officeart/2005/8/layout/chevron1"/>
    <dgm:cxn modelId="{9F4E1429-A9D7-4EDB-8667-F8830A355C28}" type="presParOf" srcId="{AD5DB843-7A0D-475C-B7A6-D9505ABC2BB2}" destId="{BDD35EAD-ADAA-401A-948C-F2851071D7D6}" srcOrd="3" destOrd="0" presId="urn:microsoft.com/office/officeart/2005/8/layout/chevron1"/>
    <dgm:cxn modelId="{F667E697-6AB4-4198-A350-46DCE89FC393}" type="presParOf" srcId="{AD5DB843-7A0D-475C-B7A6-D9505ABC2BB2}" destId="{1ADC1FA4-81F3-44DD-A6E6-73F30E3142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F23BE-4642-4F54-A1D6-8176B73D496C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439E8FC2-E308-41D9-9A00-355AEC0F2E76}">
      <dgm:prSet phldrT="[Text]"/>
      <dgm:spPr>
        <a:solidFill>
          <a:srgbClr val="F2A900"/>
        </a:solidFill>
      </dgm:spPr>
      <dgm:t>
        <a:bodyPr/>
        <a:lstStyle/>
        <a:p>
          <a:r>
            <a:rPr lang="en-US" dirty="0"/>
            <a:t>Part1</a:t>
          </a:r>
        </a:p>
      </dgm:t>
    </dgm:pt>
    <dgm:pt modelId="{03A6BBCC-0D32-4536-A2C6-85F85CB92EFD}" type="parTrans" cxnId="{0F86D0C8-0800-492C-A010-756BA2B4BE1B}">
      <dgm:prSet/>
      <dgm:spPr/>
      <dgm:t>
        <a:bodyPr/>
        <a:lstStyle/>
        <a:p>
          <a:endParaRPr lang="en-US"/>
        </a:p>
      </dgm:t>
    </dgm:pt>
    <dgm:pt modelId="{8A33C6AB-D9A5-4365-93F6-BFA03D5792E0}" type="sibTrans" cxnId="{0F86D0C8-0800-492C-A010-756BA2B4BE1B}">
      <dgm:prSet/>
      <dgm:spPr/>
      <dgm:t>
        <a:bodyPr/>
        <a:lstStyle/>
        <a:p>
          <a:endParaRPr lang="en-US"/>
        </a:p>
      </dgm:t>
    </dgm:pt>
    <dgm:pt modelId="{E7EEB2E3-D474-43A6-A4F2-EEE8B99F9BC6}">
      <dgm:prSet phldrT="[Text]"/>
      <dgm:spPr>
        <a:solidFill>
          <a:srgbClr val="046A38"/>
        </a:solidFill>
      </dgm:spPr>
      <dgm:t>
        <a:bodyPr/>
        <a:lstStyle/>
        <a:p>
          <a:r>
            <a:rPr lang="en-US" dirty="0"/>
            <a:t>Part2</a:t>
          </a:r>
        </a:p>
      </dgm:t>
    </dgm:pt>
    <dgm:pt modelId="{D08DD0E2-EF0B-4CDA-ABAD-F1858148CA72}" type="parTrans" cxnId="{B7F96E9E-D78D-400D-8799-216EE68ADDBE}">
      <dgm:prSet/>
      <dgm:spPr/>
      <dgm:t>
        <a:bodyPr/>
        <a:lstStyle/>
        <a:p>
          <a:endParaRPr lang="en-US"/>
        </a:p>
      </dgm:t>
    </dgm:pt>
    <dgm:pt modelId="{B0F3CC34-7C5E-4103-95D3-EAA96AAA703A}" type="sibTrans" cxnId="{B7F96E9E-D78D-400D-8799-216EE68ADDBE}">
      <dgm:prSet/>
      <dgm:spPr/>
      <dgm:t>
        <a:bodyPr/>
        <a:lstStyle/>
        <a:p>
          <a:endParaRPr lang="en-US"/>
        </a:p>
      </dgm:t>
    </dgm:pt>
    <dgm:pt modelId="{AFCEA09B-2283-4891-A61F-F1D1CA67D58A}">
      <dgm:prSet phldrT="[Text]"/>
      <dgm:spPr/>
      <dgm:t>
        <a:bodyPr/>
        <a:lstStyle/>
        <a:p>
          <a:r>
            <a:rPr lang="en-US" dirty="0"/>
            <a:t>Part3</a:t>
          </a:r>
        </a:p>
      </dgm:t>
    </dgm:pt>
    <dgm:pt modelId="{625581D2-D75F-46EF-8870-22EAA9C773DF}" type="parTrans" cxnId="{7C8FC060-CF1A-4FF0-8A86-A49244E6425C}">
      <dgm:prSet/>
      <dgm:spPr/>
      <dgm:t>
        <a:bodyPr/>
        <a:lstStyle/>
        <a:p>
          <a:endParaRPr lang="en-US"/>
        </a:p>
      </dgm:t>
    </dgm:pt>
    <dgm:pt modelId="{98A36506-B28C-4136-B112-494E21822717}" type="sibTrans" cxnId="{7C8FC060-CF1A-4FF0-8A86-A49244E6425C}">
      <dgm:prSet/>
      <dgm:spPr/>
      <dgm:t>
        <a:bodyPr/>
        <a:lstStyle/>
        <a:p>
          <a:endParaRPr lang="en-US"/>
        </a:p>
      </dgm:t>
    </dgm:pt>
    <dgm:pt modelId="{AD5DB843-7A0D-475C-B7A6-D9505ABC2BB2}" type="pres">
      <dgm:prSet presAssocID="{018F23BE-4642-4F54-A1D6-8176B73D496C}" presName="Name0" presStyleCnt="0">
        <dgm:presLayoutVars>
          <dgm:dir/>
          <dgm:animLvl val="lvl"/>
          <dgm:resizeHandles val="exact"/>
        </dgm:presLayoutVars>
      </dgm:prSet>
      <dgm:spPr/>
    </dgm:pt>
    <dgm:pt modelId="{E522CB75-EEDE-4715-8526-7C2E189A4380}" type="pres">
      <dgm:prSet presAssocID="{439E8FC2-E308-41D9-9A00-355AEC0F2E76}" presName="parTxOnly" presStyleLbl="node1" presStyleIdx="0" presStyleCnt="3" custLinFactNeighborX="-1718">
        <dgm:presLayoutVars>
          <dgm:chMax val="0"/>
          <dgm:chPref val="0"/>
          <dgm:bulletEnabled val="1"/>
        </dgm:presLayoutVars>
      </dgm:prSet>
      <dgm:spPr/>
    </dgm:pt>
    <dgm:pt modelId="{7276BD5B-357E-4A57-9070-CFADB6DA3AEE}" type="pres">
      <dgm:prSet presAssocID="{8A33C6AB-D9A5-4365-93F6-BFA03D5792E0}" presName="parTxOnlySpace" presStyleCnt="0"/>
      <dgm:spPr/>
    </dgm:pt>
    <dgm:pt modelId="{746596D0-D487-4542-BB97-C4E4FEE1114B}" type="pres">
      <dgm:prSet presAssocID="{E7EEB2E3-D474-43A6-A4F2-EEE8B99F9BC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DD35EAD-ADAA-401A-948C-F2851071D7D6}" type="pres">
      <dgm:prSet presAssocID="{B0F3CC34-7C5E-4103-95D3-EAA96AAA703A}" presName="parTxOnlySpace" presStyleCnt="0"/>
      <dgm:spPr/>
    </dgm:pt>
    <dgm:pt modelId="{1ADC1FA4-81F3-44DD-A6E6-73F30E314274}" type="pres">
      <dgm:prSet presAssocID="{AFCEA09B-2283-4891-A61F-F1D1CA67D58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C8FC060-CF1A-4FF0-8A86-A49244E6425C}" srcId="{018F23BE-4642-4F54-A1D6-8176B73D496C}" destId="{AFCEA09B-2283-4891-A61F-F1D1CA67D58A}" srcOrd="2" destOrd="0" parTransId="{625581D2-D75F-46EF-8870-22EAA9C773DF}" sibTransId="{98A36506-B28C-4136-B112-494E21822717}"/>
    <dgm:cxn modelId="{E972B767-A1DE-4F30-9382-94AFB8DD07B6}" type="presOf" srcId="{439E8FC2-E308-41D9-9A00-355AEC0F2E76}" destId="{E522CB75-EEDE-4715-8526-7C2E189A4380}" srcOrd="0" destOrd="0" presId="urn:microsoft.com/office/officeart/2005/8/layout/chevron1"/>
    <dgm:cxn modelId="{B7F96E9E-D78D-400D-8799-216EE68ADDBE}" srcId="{018F23BE-4642-4F54-A1D6-8176B73D496C}" destId="{E7EEB2E3-D474-43A6-A4F2-EEE8B99F9BC6}" srcOrd="1" destOrd="0" parTransId="{D08DD0E2-EF0B-4CDA-ABAD-F1858148CA72}" sibTransId="{B0F3CC34-7C5E-4103-95D3-EAA96AAA703A}"/>
    <dgm:cxn modelId="{FEB3E4A8-F7F1-424C-ABF6-8EC36D2EAF14}" type="presOf" srcId="{E7EEB2E3-D474-43A6-A4F2-EEE8B99F9BC6}" destId="{746596D0-D487-4542-BB97-C4E4FEE1114B}" srcOrd="0" destOrd="0" presId="urn:microsoft.com/office/officeart/2005/8/layout/chevron1"/>
    <dgm:cxn modelId="{0F86D0C8-0800-492C-A010-756BA2B4BE1B}" srcId="{018F23BE-4642-4F54-A1D6-8176B73D496C}" destId="{439E8FC2-E308-41D9-9A00-355AEC0F2E76}" srcOrd="0" destOrd="0" parTransId="{03A6BBCC-0D32-4536-A2C6-85F85CB92EFD}" sibTransId="{8A33C6AB-D9A5-4365-93F6-BFA03D5792E0}"/>
    <dgm:cxn modelId="{4B70D8D7-8109-4C03-A230-F3F070D92E00}" type="presOf" srcId="{018F23BE-4642-4F54-A1D6-8176B73D496C}" destId="{AD5DB843-7A0D-475C-B7A6-D9505ABC2BB2}" srcOrd="0" destOrd="0" presId="urn:microsoft.com/office/officeart/2005/8/layout/chevron1"/>
    <dgm:cxn modelId="{851817F8-B0FD-4426-8EC6-36B9634B6652}" type="presOf" srcId="{AFCEA09B-2283-4891-A61F-F1D1CA67D58A}" destId="{1ADC1FA4-81F3-44DD-A6E6-73F30E314274}" srcOrd="0" destOrd="0" presId="urn:microsoft.com/office/officeart/2005/8/layout/chevron1"/>
    <dgm:cxn modelId="{D235F74C-A4A1-4B8A-8C4E-C35594C3DF73}" type="presParOf" srcId="{AD5DB843-7A0D-475C-B7A6-D9505ABC2BB2}" destId="{E522CB75-EEDE-4715-8526-7C2E189A4380}" srcOrd="0" destOrd="0" presId="urn:microsoft.com/office/officeart/2005/8/layout/chevron1"/>
    <dgm:cxn modelId="{453D6EA1-9517-4976-97CD-72363D674BDE}" type="presParOf" srcId="{AD5DB843-7A0D-475C-B7A6-D9505ABC2BB2}" destId="{7276BD5B-357E-4A57-9070-CFADB6DA3AEE}" srcOrd="1" destOrd="0" presId="urn:microsoft.com/office/officeart/2005/8/layout/chevron1"/>
    <dgm:cxn modelId="{1A1974DD-99E7-4856-ADFF-71C89CCF6203}" type="presParOf" srcId="{AD5DB843-7A0D-475C-B7A6-D9505ABC2BB2}" destId="{746596D0-D487-4542-BB97-C4E4FEE1114B}" srcOrd="2" destOrd="0" presId="urn:microsoft.com/office/officeart/2005/8/layout/chevron1"/>
    <dgm:cxn modelId="{9F4E1429-A9D7-4EDB-8667-F8830A355C28}" type="presParOf" srcId="{AD5DB843-7A0D-475C-B7A6-D9505ABC2BB2}" destId="{BDD35EAD-ADAA-401A-948C-F2851071D7D6}" srcOrd="3" destOrd="0" presId="urn:microsoft.com/office/officeart/2005/8/layout/chevron1"/>
    <dgm:cxn modelId="{F667E697-6AB4-4198-A350-46DCE89FC393}" type="presParOf" srcId="{AD5DB843-7A0D-475C-B7A6-D9505ABC2BB2}" destId="{1ADC1FA4-81F3-44DD-A6E6-73F30E3142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8F23BE-4642-4F54-A1D6-8176B73D496C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439E8FC2-E308-41D9-9A00-355AEC0F2E76}">
      <dgm:prSet phldrT="[Text]"/>
      <dgm:spPr>
        <a:solidFill>
          <a:srgbClr val="F2A900"/>
        </a:solidFill>
      </dgm:spPr>
      <dgm:t>
        <a:bodyPr/>
        <a:lstStyle/>
        <a:p>
          <a:r>
            <a:rPr lang="en-US" dirty="0"/>
            <a:t>Part1</a:t>
          </a:r>
        </a:p>
      </dgm:t>
    </dgm:pt>
    <dgm:pt modelId="{03A6BBCC-0D32-4536-A2C6-85F85CB92EFD}" type="parTrans" cxnId="{0F86D0C8-0800-492C-A010-756BA2B4BE1B}">
      <dgm:prSet/>
      <dgm:spPr/>
      <dgm:t>
        <a:bodyPr/>
        <a:lstStyle/>
        <a:p>
          <a:endParaRPr lang="en-US"/>
        </a:p>
      </dgm:t>
    </dgm:pt>
    <dgm:pt modelId="{8A33C6AB-D9A5-4365-93F6-BFA03D5792E0}" type="sibTrans" cxnId="{0F86D0C8-0800-492C-A010-756BA2B4BE1B}">
      <dgm:prSet/>
      <dgm:spPr/>
      <dgm:t>
        <a:bodyPr/>
        <a:lstStyle/>
        <a:p>
          <a:endParaRPr lang="en-US"/>
        </a:p>
      </dgm:t>
    </dgm:pt>
    <dgm:pt modelId="{E7EEB2E3-D474-43A6-A4F2-EEE8B99F9BC6}">
      <dgm:prSet phldrT="[Text]"/>
      <dgm:spPr/>
      <dgm:t>
        <a:bodyPr/>
        <a:lstStyle/>
        <a:p>
          <a:r>
            <a:rPr lang="en-US" dirty="0"/>
            <a:t>Part2</a:t>
          </a:r>
        </a:p>
      </dgm:t>
    </dgm:pt>
    <dgm:pt modelId="{D08DD0E2-EF0B-4CDA-ABAD-F1858148CA72}" type="parTrans" cxnId="{B7F96E9E-D78D-400D-8799-216EE68ADDBE}">
      <dgm:prSet/>
      <dgm:spPr/>
      <dgm:t>
        <a:bodyPr/>
        <a:lstStyle/>
        <a:p>
          <a:endParaRPr lang="en-US"/>
        </a:p>
      </dgm:t>
    </dgm:pt>
    <dgm:pt modelId="{B0F3CC34-7C5E-4103-95D3-EAA96AAA703A}" type="sibTrans" cxnId="{B7F96E9E-D78D-400D-8799-216EE68ADDBE}">
      <dgm:prSet/>
      <dgm:spPr/>
      <dgm:t>
        <a:bodyPr/>
        <a:lstStyle/>
        <a:p>
          <a:endParaRPr lang="en-US"/>
        </a:p>
      </dgm:t>
    </dgm:pt>
    <dgm:pt modelId="{AFCEA09B-2283-4891-A61F-F1D1CA67D58A}">
      <dgm:prSet phldrT="[Text]"/>
      <dgm:spPr>
        <a:solidFill>
          <a:srgbClr val="046A38"/>
        </a:solidFill>
      </dgm:spPr>
      <dgm:t>
        <a:bodyPr/>
        <a:lstStyle/>
        <a:p>
          <a:r>
            <a:rPr lang="en-US" dirty="0"/>
            <a:t>Part3</a:t>
          </a:r>
        </a:p>
      </dgm:t>
    </dgm:pt>
    <dgm:pt modelId="{625581D2-D75F-46EF-8870-22EAA9C773DF}" type="parTrans" cxnId="{7C8FC060-CF1A-4FF0-8A86-A49244E6425C}">
      <dgm:prSet/>
      <dgm:spPr/>
      <dgm:t>
        <a:bodyPr/>
        <a:lstStyle/>
        <a:p>
          <a:endParaRPr lang="en-US"/>
        </a:p>
      </dgm:t>
    </dgm:pt>
    <dgm:pt modelId="{98A36506-B28C-4136-B112-494E21822717}" type="sibTrans" cxnId="{7C8FC060-CF1A-4FF0-8A86-A49244E6425C}">
      <dgm:prSet/>
      <dgm:spPr/>
      <dgm:t>
        <a:bodyPr/>
        <a:lstStyle/>
        <a:p>
          <a:endParaRPr lang="en-US"/>
        </a:p>
      </dgm:t>
    </dgm:pt>
    <dgm:pt modelId="{AD5DB843-7A0D-475C-B7A6-D9505ABC2BB2}" type="pres">
      <dgm:prSet presAssocID="{018F23BE-4642-4F54-A1D6-8176B73D496C}" presName="Name0" presStyleCnt="0">
        <dgm:presLayoutVars>
          <dgm:dir/>
          <dgm:animLvl val="lvl"/>
          <dgm:resizeHandles val="exact"/>
        </dgm:presLayoutVars>
      </dgm:prSet>
      <dgm:spPr/>
    </dgm:pt>
    <dgm:pt modelId="{E522CB75-EEDE-4715-8526-7C2E189A4380}" type="pres">
      <dgm:prSet presAssocID="{439E8FC2-E308-41D9-9A00-355AEC0F2E76}" presName="parTxOnly" presStyleLbl="node1" presStyleIdx="0" presStyleCnt="3" custLinFactNeighborX="-1718">
        <dgm:presLayoutVars>
          <dgm:chMax val="0"/>
          <dgm:chPref val="0"/>
          <dgm:bulletEnabled val="1"/>
        </dgm:presLayoutVars>
      </dgm:prSet>
      <dgm:spPr/>
    </dgm:pt>
    <dgm:pt modelId="{7276BD5B-357E-4A57-9070-CFADB6DA3AEE}" type="pres">
      <dgm:prSet presAssocID="{8A33C6AB-D9A5-4365-93F6-BFA03D5792E0}" presName="parTxOnlySpace" presStyleCnt="0"/>
      <dgm:spPr/>
    </dgm:pt>
    <dgm:pt modelId="{746596D0-D487-4542-BB97-C4E4FEE1114B}" type="pres">
      <dgm:prSet presAssocID="{E7EEB2E3-D474-43A6-A4F2-EEE8B99F9BC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DD35EAD-ADAA-401A-948C-F2851071D7D6}" type="pres">
      <dgm:prSet presAssocID="{B0F3CC34-7C5E-4103-95D3-EAA96AAA703A}" presName="parTxOnlySpace" presStyleCnt="0"/>
      <dgm:spPr/>
    </dgm:pt>
    <dgm:pt modelId="{1ADC1FA4-81F3-44DD-A6E6-73F30E314274}" type="pres">
      <dgm:prSet presAssocID="{AFCEA09B-2283-4891-A61F-F1D1CA67D58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C8FC060-CF1A-4FF0-8A86-A49244E6425C}" srcId="{018F23BE-4642-4F54-A1D6-8176B73D496C}" destId="{AFCEA09B-2283-4891-A61F-F1D1CA67D58A}" srcOrd="2" destOrd="0" parTransId="{625581D2-D75F-46EF-8870-22EAA9C773DF}" sibTransId="{98A36506-B28C-4136-B112-494E21822717}"/>
    <dgm:cxn modelId="{E972B767-A1DE-4F30-9382-94AFB8DD07B6}" type="presOf" srcId="{439E8FC2-E308-41D9-9A00-355AEC0F2E76}" destId="{E522CB75-EEDE-4715-8526-7C2E189A4380}" srcOrd="0" destOrd="0" presId="urn:microsoft.com/office/officeart/2005/8/layout/chevron1"/>
    <dgm:cxn modelId="{B7F96E9E-D78D-400D-8799-216EE68ADDBE}" srcId="{018F23BE-4642-4F54-A1D6-8176B73D496C}" destId="{E7EEB2E3-D474-43A6-A4F2-EEE8B99F9BC6}" srcOrd="1" destOrd="0" parTransId="{D08DD0E2-EF0B-4CDA-ABAD-F1858148CA72}" sibTransId="{B0F3CC34-7C5E-4103-95D3-EAA96AAA703A}"/>
    <dgm:cxn modelId="{FEB3E4A8-F7F1-424C-ABF6-8EC36D2EAF14}" type="presOf" srcId="{E7EEB2E3-D474-43A6-A4F2-EEE8B99F9BC6}" destId="{746596D0-D487-4542-BB97-C4E4FEE1114B}" srcOrd="0" destOrd="0" presId="urn:microsoft.com/office/officeart/2005/8/layout/chevron1"/>
    <dgm:cxn modelId="{0F86D0C8-0800-492C-A010-756BA2B4BE1B}" srcId="{018F23BE-4642-4F54-A1D6-8176B73D496C}" destId="{439E8FC2-E308-41D9-9A00-355AEC0F2E76}" srcOrd="0" destOrd="0" parTransId="{03A6BBCC-0D32-4536-A2C6-85F85CB92EFD}" sibTransId="{8A33C6AB-D9A5-4365-93F6-BFA03D5792E0}"/>
    <dgm:cxn modelId="{4B70D8D7-8109-4C03-A230-F3F070D92E00}" type="presOf" srcId="{018F23BE-4642-4F54-A1D6-8176B73D496C}" destId="{AD5DB843-7A0D-475C-B7A6-D9505ABC2BB2}" srcOrd="0" destOrd="0" presId="urn:microsoft.com/office/officeart/2005/8/layout/chevron1"/>
    <dgm:cxn modelId="{851817F8-B0FD-4426-8EC6-36B9634B6652}" type="presOf" srcId="{AFCEA09B-2283-4891-A61F-F1D1CA67D58A}" destId="{1ADC1FA4-81F3-44DD-A6E6-73F30E314274}" srcOrd="0" destOrd="0" presId="urn:microsoft.com/office/officeart/2005/8/layout/chevron1"/>
    <dgm:cxn modelId="{D235F74C-A4A1-4B8A-8C4E-C35594C3DF73}" type="presParOf" srcId="{AD5DB843-7A0D-475C-B7A6-D9505ABC2BB2}" destId="{E522CB75-EEDE-4715-8526-7C2E189A4380}" srcOrd="0" destOrd="0" presId="urn:microsoft.com/office/officeart/2005/8/layout/chevron1"/>
    <dgm:cxn modelId="{453D6EA1-9517-4976-97CD-72363D674BDE}" type="presParOf" srcId="{AD5DB843-7A0D-475C-B7A6-D9505ABC2BB2}" destId="{7276BD5B-357E-4A57-9070-CFADB6DA3AEE}" srcOrd="1" destOrd="0" presId="urn:microsoft.com/office/officeart/2005/8/layout/chevron1"/>
    <dgm:cxn modelId="{1A1974DD-99E7-4856-ADFF-71C89CCF6203}" type="presParOf" srcId="{AD5DB843-7A0D-475C-B7A6-D9505ABC2BB2}" destId="{746596D0-D487-4542-BB97-C4E4FEE1114B}" srcOrd="2" destOrd="0" presId="urn:microsoft.com/office/officeart/2005/8/layout/chevron1"/>
    <dgm:cxn modelId="{9F4E1429-A9D7-4EDB-8667-F8830A355C28}" type="presParOf" srcId="{AD5DB843-7A0D-475C-B7A6-D9505ABC2BB2}" destId="{BDD35EAD-ADAA-401A-948C-F2851071D7D6}" srcOrd="3" destOrd="0" presId="urn:microsoft.com/office/officeart/2005/8/layout/chevron1"/>
    <dgm:cxn modelId="{F667E697-6AB4-4198-A350-46DCE89FC393}" type="presParOf" srcId="{AD5DB843-7A0D-475C-B7A6-D9505ABC2BB2}" destId="{1ADC1FA4-81F3-44DD-A6E6-73F30E31427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2CB75-EEDE-4715-8526-7C2E189A4380}">
      <dsp:nvSpPr>
        <dsp:cNvPr id="0" name=""/>
        <dsp:cNvSpPr/>
      </dsp:nvSpPr>
      <dsp:spPr>
        <a:xfrm>
          <a:off x="0" y="727815"/>
          <a:ext cx="2378027" cy="951211"/>
        </a:xfrm>
        <a:prstGeom prst="chevron">
          <a:avLst/>
        </a:prstGeom>
        <a:solidFill>
          <a:srgbClr val="046A3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Part1</a:t>
          </a:r>
        </a:p>
      </dsp:txBody>
      <dsp:txXfrm>
        <a:off x="475606" y="727815"/>
        <a:ext cx="1426816" cy="951211"/>
      </dsp:txXfrm>
    </dsp:sp>
    <dsp:sp modelId="{746596D0-D487-4542-BB97-C4E4FEE1114B}">
      <dsp:nvSpPr>
        <dsp:cNvPr id="0" name=""/>
        <dsp:cNvSpPr/>
      </dsp:nvSpPr>
      <dsp:spPr>
        <a:xfrm>
          <a:off x="2142176" y="727815"/>
          <a:ext cx="2378027" cy="951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Part2</a:t>
          </a:r>
        </a:p>
      </dsp:txBody>
      <dsp:txXfrm>
        <a:off x="2617782" y="727815"/>
        <a:ext cx="1426816" cy="951211"/>
      </dsp:txXfrm>
    </dsp:sp>
    <dsp:sp modelId="{1ADC1FA4-81F3-44DD-A6E6-73F30E314274}">
      <dsp:nvSpPr>
        <dsp:cNvPr id="0" name=""/>
        <dsp:cNvSpPr/>
      </dsp:nvSpPr>
      <dsp:spPr>
        <a:xfrm>
          <a:off x="4282401" y="727815"/>
          <a:ext cx="2378027" cy="951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Part3</a:t>
          </a:r>
        </a:p>
      </dsp:txBody>
      <dsp:txXfrm>
        <a:off x="4758007" y="727815"/>
        <a:ext cx="1426816" cy="951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2CB75-EEDE-4715-8526-7C2E189A4380}">
      <dsp:nvSpPr>
        <dsp:cNvPr id="0" name=""/>
        <dsp:cNvSpPr/>
      </dsp:nvSpPr>
      <dsp:spPr>
        <a:xfrm>
          <a:off x="0" y="727815"/>
          <a:ext cx="2378027" cy="951211"/>
        </a:xfrm>
        <a:prstGeom prst="chevron">
          <a:avLst/>
        </a:prstGeom>
        <a:solidFill>
          <a:srgbClr val="F2A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Part1</a:t>
          </a:r>
        </a:p>
      </dsp:txBody>
      <dsp:txXfrm>
        <a:off x="475606" y="727815"/>
        <a:ext cx="1426816" cy="951211"/>
      </dsp:txXfrm>
    </dsp:sp>
    <dsp:sp modelId="{746596D0-D487-4542-BB97-C4E4FEE1114B}">
      <dsp:nvSpPr>
        <dsp:cNvPr id="0" name=""/>
        <dsp:cNvSpPr/>
      </dsp:nvSpPr>
      <dsp:spPr>
        <a:xfrm>
          <a:off x="2142176" y="727815"/>
          <a:ext cx="2378027" cy="951211"/>
        </a:xfrm>
        <a:prstGeom prst="chevron">
          <a:avLst/>
        </a:prstGeom>
        <a:solidFill>
          <a:srgbClr val="046A3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Part2</a:t>
          </a:r>
        </a:p>
      </dsp:txBody>
      <dsp:txXfrm>
        <a:off x="2617782" y="727815"/>
        <a:ext cx="1426816" cy="951211"/>
      </dsp:txXfrm>
    </dsp:sp>
    <dsp:sp modelId="{1ADC1FA4-81F3-44DD-A6E6-73F30E314274}">
      <dsp:nvSpPr>
        <dsp:cNvPr id="0" name=""/>
        <dsp:cNvSpPr/>
      </dsp:nvSpPr>
      <dsp:spPr>
        <a:xfrm>
          <a:off x="4282401" y="727815"/>
          <a:ext cx="2378027" cy="951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Part3</a:t>
          </a:r>
        </a:p>
      </dsp:txBody>
      <dsp:txXfrm>
        <a:off x="4758007" y="727815"/>
        <a:ext cx="1426816" cy="951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2CB75-EEDE-4715-8526-7C2E189A4380}">
      <dsp:nvSpPr>
        <dsp:cNvPr id="0" name=""/>
        <dsp:cNvSpPr/>
      </dsp:nvSpPr>
      <dsp:spPr>
        <a:xfrm>
          <a:off x="0" y="727815"/>
          <a:ext cx="2378027" cy="951211"/>
        </a:xfrm>
        <a:prstGeom prst="chevron">
          <a:avLst/>
        </a:prstGeom>
        <a:solidFill>
          <a:srgbClr val="F2A9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Part1</a:t>
          </a:r>
        </a:p>
      </dsp:txBody>
      <dsp:txXfrm>
        <a:off x="475606" y="727815"/>
        <a:ext cx="1426816" cy="951211"/>
      </dsp:txXfrm>
    </dsp:sp>
    <dsp:sp modelId="{746596D0-D487-4542-BB97-C4E4FEE1114B}">
      <dsp:nvSpPr>
        <dsp:cNvPr id="0" name=""/>
        <dsp:cNvSpPr/>
      </dsp:nvSpPr>
      <dsp:spPr>
        <a:xfrm>
          <a:off x="2142176" y="727815"/>
          <a:ext cx="2378027" cy="9512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Part2</a:t>
          </a:r>
        </a:p>
      </dsp:txBody>
      <dsp:txXfrm>
        <a:off x="2617782" y="727815"/>
        <a:ext cx="1426816" cy="951211"/>
      </dsp:txXfrm>
    </dsp:sp>
    <dsp:sp modelId="{1ADC1FA4-81F3-44DD-A6E6-73F30E314274}">
      <dsp:nvSpPr>
        <dsp:cNvPr id="0" name=""/>
        <dsp:cNvSpPr/>
      </dsp:nvSpPr>
      <dsp:spPr>
        <a:xfrm>
          <a:off x="4282401" y="727815"/>
          <a:ext cx="2378027" cy="951211"/>
        </a:xfrm>
        <a:prstGeom prst="chevron">
          <a:avLst/>
        </a:prstGeom>
        <a:solidFill>
          <a:srgbClr val="046A3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58674" rIns="58674" bIns="58674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Part3</a:t>
          </a:r>
        </a:p>
      </dsp:txBody>
      <dsp:txXfrm>
        <a:off x="4758007" y="727815"/>
        <a:ext cx="1426816" cy="951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12/13/2021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1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5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D491D0-8E1B-49C7-849B-A28568D94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18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3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3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18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4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4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2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1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D491D0-8E1B-49C7-849B-A28568D944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63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8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9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4D0156F-F8CA-47EF-B8D0-203251313308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255D-02A7-4CFF-AB27-90AA871A1286}" type="datetime1">
              <a:rPr lang="en-US" smtClean="0"/>
              <a:t>12/13/2021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D5971A76-4C90-4881-AFDD-47A0623E4D0B}" type="datetime1">
              <a:rPr lang="en-US" smtClean="0"/>
              <a:t>12/13/2021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7EC5-D149-4275-B223-583409175AB9}" type="datetime1">
              <a:rPr lang="en-US" smtClean="0"/>
              <a:t>12/13/2021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101D13F-5489-4246-8280-62AFF0BB1B96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07BE-F364-4FCC-BECA-B0FCAAEDBCDC}" type="datetime1">
              <a:rPr lang="en-US" smtClean="0"/>
              <a:t>12/13/2021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2B3D-58F5-4C26-BD4F-37A2A95B2647}" type="datetime1">
              <a:rPr lang="en-US" smtClean="0"/>
              <a:t>12/13/2021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6032-710E-46B7-990F-F44E7A855101}" type="datetime1">
              <a:rPr lang="en-US" smtClean="0"/>
              <a:t>12/13/2021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D4B0-26A2-4571-9E5F-D0B7880B3CFF}" type="datetime1">
              <a:rPr lang="en-US" smtClean="0"/>
              <a:t>12/13/2021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0C0-25C1-47D2-963F-21C8AD710D82}" type="datetime1">
              <a:rPr lang="en-US" smtClean="0"/>
              <a:t>12/13/2021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E28F-3F23-4AD9-942C-4411BF24400C}" type="datetime1">
              <a:rPr lang="en-US" smtClean="0"/>
              <a:t>12/13/2021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E30A5EE1-71C4-468C-A363-7D9D87A6F17C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8627" y="1934511"/>
            <a:ext cx="8898613" cy="2387600"/>
          </a:xfrm>
        </p:spPr>
        <p:txBody>
          <a:bodyPr>
            <a:noAutofit/>
          </a:bodyPr>
          <a:lstStyle/>
          <a:p>
            <a:r>
              <a:rPr lang="en-US" sz="3600" dirty="0"/>
              <a:t>STAT 515- Final Project</a:t>
            </a:r>
            <a:br>
              <a:rPr lang="en-US" sz="3600" dirty="0"/>
            </a:br>
            <a:r>
              <a:rPr lang="en-US" sz="3600" dirty="0">
                <a:cs typeface="Times New Roman"/>
              </a:rPr>
              <a:t>Fall 2021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Times New Roman"/>
              </a:rPr>
              <a:t>Sagar </a:t>
            </a:r>
            <a:r>
              <a:rPr lang="en-US" dirty="0" err="1">
                <a:cs typeface="Times New Roman"/>
              </a:rPr>
              <a:t>Deepakgiri</a:t>
            </a:r>
            <a:r>
              <a:rPr lang="en-US" dirty="0">
                <a:cs typeface="Times New Roman"/>
              </a:rPr>
              <a:t> Goswami</a:t>
            </a:r>
          </a:p>
          <a:p>
            <a:r>
              <a:rPr lang="en-US" dirty="0">
                <a:cs typeface="Times New Roman"/>
              </a:rPr>
              <a:t>Sai Jaswanth Ku </a:t>
            </a:r>
            <a:r>
              <a:rPr lang="en-US" dirty="0" err="1">
                <a:cs typeface="Times New Roman"/>
              </a:rPr>
              <a:t>Kunku</a:t>
            </a:r>
          </a:p>
          <a:p>
            <a:r>
              <a:rPr lang="en-US" dirty="0">
                <a:cs typeface="Times New Roman"/>
              </a:rPr>
              <a:t>Mehrdad Ghyabi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BECB7-1054-43F6-8737-685DE4F37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42" y="1454020"/>
            <a:ext cx="1251858" cy="12518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8AB36-8CD3-4CA4-B213-0B674E4F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Multicollinearity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484576" cy="3711669"/>
          </a:xfrm>
        </p:spPr>
        <p:txBody>
          <a:bodyPr/>
          <a:lstStyle/>
          <a:p>
            <a:r>
              <a:rPr lang="en-US" dirty="0"/>
              <a:t>1.Determine the variation among predictors</a:t>
            </a:r>
          </a:p>
          <a:p>
            <a:r>
              <a:rPr lang="en-US" dirty="0"/>
              <a:t>2.Rule of Thumb -VIF&gt;10</a:t>
            </a:r>
          </a:p>
          <a:p>
            <a:r>
              <a:rPr lang="en-US" dirty="0"/>
              <a:t>3.No existence of multi collinearity.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9B71E-FFDE-4167-833D-E8147B81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27" y="3249393"/>
            <a:ext cx="7094835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and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Fitted on 80% train data and predicted on 20% test data.</a:t>
            </a:r>
          </a:p>
          <a:p>
            <a:r>
              <a:rPr lang="en-US" dirty="0"/>
              <a:t>R2 of model1-0.83</a:t>
            </a:r>
          </a:p>
          <a:p>
            <a:r>
              <a:rPr lang="en-US" dirty="0"/>
              <a:t>RMSE of model 1-3.58</a:t>
            </a:r>
          </a:p>
          <a:p>
            <a:r>
              <a:rPr lang="en-US" dirty="0"/>
              <a:t>R2 of model2-0.83</a:t>
            </a:r>
          </a:p>
          <a:p>
            <a:r>
              <a:rPr lang="en-US" dirty="0"/>
              <a:t>RMSE of model 2-3.57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BD025-F484-4F64-B7A2-8AD73FCDA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49" y="2621719"/>
            <a:ext cx="5067739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658346"/>
            <a:ext cx="6597464" cy="3664417"/>
          </a:xfrm>
        </p:spPr>
        <p:txBody>
          <a:bodyPr>
            <a:normAutofit/>
          </a:bodyPr>
          <a:lstStyle/>
          <a:p>
            <a:r>
              <a:rPr lang="en-US" sz="2800" dirty="0"/>
              <a:t>Research Question 3:</a:t>
            </a:r>
            <a:br>
              <a:rPr lang="en-US" sz="2800" dirty="0"/>
            </a:br>
            <a:r>
              <a:rPr lang="en-US" sz="2400" b="0" dirty="0"/>
              <a:t>Can we use PCA to group countries based on life expectancy by looking only on the other variables?</a:t>
            </a:r>
            <a:endParaRPr lang="en-US" sz="2800" b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Country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 Expectancy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6FF5-4072-4C8B-B0A0-1B3B39261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01" y="32417"/>
            <a:ext cx="1251858" cy="125185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356354-14ED-4FBA-93FD-05E5A7096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606972"/>
              </p:ext>
            </p:extLst>
          </p:nvPr>
        </p:nvGraphicFramePr>
        <p:xfrm>
          <a:off x="3650235" y="706783"/>
          <a:ext cx="6662381" cy="240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C8D1C-A408-42EC-8D78-AB829032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66BE7-899D-4075-917F-DBDE33B6B6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0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4C2B6-D6D2-4454-AEAD-6B205B323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02" y="1975644"/>
            <a:ext cx="2685011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46356-6C40-4404-AEA5-1B45ED236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01" y="4408833"/>
            <a:ext cx="2685011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6D257-B4F6-43AE-9BA0-B8E096B99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43" y="4408833"/>
            <a:ext cx="2685011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BFA07F-6097-491E-862F-702647F50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42" y="1975644"/>
            <a:ext cx="268501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0A83B3-B42C-46A6-9885-62A3E0F390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1991967"/>
            <a:ext cx="2148009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7B6B65-5D0F-46F0-A1AD-37F06FFC1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39" y="1991967"/>
            <a:ext cx="2148009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9AE615-2B2A-4FEB-B350-4D0745B91D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3951633"/>
            <a:ext cx="49015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AE5AF-7B99-4F81-859C-CA055544D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92" y="1975644"/>
            <a:ext cx="214800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A2ECA-7619-4A3B-AF06-386E9E146F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55" y="1975644"/>
            <a:ext cx="2148009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19AE3-D003-49D4-8F65-7A08B823E7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92" y="3951633"/>
            <a:ext cx="49015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BBA64-D92E-416D-9501-50DBEB2F6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30" y="1975644"/>
            <a:ext cx="214800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F1E97-F6D8-4DE4-8F28-A8C8A281B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777" y="1975644"/>
            <a:ext cx="2148009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00979-CCC5-4808-A9BD-7F601AED1C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14" y="3951633"/>
            <a:ext cx="49015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9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700979-CCC5-4808-A9BD-7F601AED1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1" y="2979482"/>
            <a:ext cx="490157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D9252-AE28-4227-86D0-E789D06CAA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84" y="2979482"/>
            <a:ext cx="49015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A6578-6244-4097-8F0A-F39C08A2E7EF}"/>
              </a:ext>
            </a:extLst>
          </p:cNvPr>
          <p:cNvSpPr/>
          <p:nvPr/>
        </p:nvSpPr>
        <p:spPr>
          <a:xfrm>
            <a:off x="1187300" y="2367171"/>
            <a:ext cx="98174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tx2"/>
                  </a:solidFill>
                  <a:prstDash val="solid"/>
                </a:ln>
                <a:gradFill flip="none" rotWithShape="1">
                  <a:gsLst>
                    <a:gs pos="0">
                      <a:srgbClr val="046A38"/>
                    </a:gs>
                    <a:gs pos="100000">
                      <a:srgbClr val="F2A900"/>
                    </a:gs>
                  </a:gsLst>
                  <a:lin ang="0" scaled="1"/>
                  <a:tileRect/>
                </a:gra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9402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658346"/>
            <a:ext cx="6597464" cy="3664417"/>
          </a:xfrm>
        </p:spPr>
        <p:txBody>
          <a:bodyPr/>
          <a:lstStyle/>
          <a:p>
            <a:r>
              <a:rPr lang="en-US" dirty="0"/>
              <a:t>Dataset Statistics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6FF5-4072-4C8B-B0A0-1B3B39261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01" y="32417"/>
            <a:ext cx="1251858" cy="125185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356354-14ED-4FBA-93FD-05E5A7096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17114"/>
              </p:ext>
            </p:extLst>
          </p:nvPr>
        </p:nvGraphicFramePr>
        <p:xfrm>
          <a:off x="3650235" y="706783"/>
          <a:ext cx="6662381" cy="240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C8D1C-A408-42EC-8D78-AB829032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6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658346"/>
            <a:ext cx="6597464" cy="3664417"/>
          </a:xfrm>
        </p:spPr>
        <p:txBody>
          <a:bodyPr/>
          <a:lstStyle/>
          <a:p>
            <a:r>
              <a:rPr lang="en-US" dirty="0"/>
              <a:t>Regression</a:t>
            </a:r>
            <a:br>
              <a:rPr lang="en-US" dirty="0"/>
            </a:br>
            <a:r>
              <a:rPr lang="en-US" sz="2000" dirty="0"/>
              <a:t>Research question 2:Which variables explains the life expectancy best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Subset selection using Backward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Checking for Multicollinearity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Fitting &amp;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E6FF5-4072-4C8B-B0A0-1B3B39261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01" y="32417"/>
            <a:ext cx="1251858" cy="125185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D356354-14ED-4FBA-93FD-05E5A7096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339381"/>
              </p:ext>
            </p:extLst>
          </p:nvPr>
        </p:nvGraphicFramePr>
        <p:xfrm>
          <a:off x="3650235" y="706783"/>
          <a:ext cx="6662381" cy="240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C8D1C-A408-42EC-8D78-AB829032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66BE7-899D-4075-917F-DBDE33B6B6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3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8939" y="2465293"/>
            <a:ext cx="3834874" cy="3711669"/>
          </a:xfrm>
        </p:spPr>
        <p:txBody>
          <a:bodyPr/>
          <a:lstStyle/>
          <a:p>
            <a:r>
              <a:rPr lang="en-US" dirty="0"/>
              <a:t>1.Adult Mortality, HIV, Income composition of resources and Schooling have good statistical significance</a:t>
            </a:r>
          </a:p>
          <a:p>
            <a:r>
              <a:rPr lang="en-US" dirty="0"/>
              <a:t>2.Polio and Hepatitis doesn’t show any significance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37067-FD8E-4B32-91E6-F1074902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54" y="2465293"/>
            <a:ext cx="5502117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using Backward Method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4B81E-5CA2-41AD-BB10-155BFE02D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66343"/>
            <a:ext cx="685800" cy="6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8A496-E4C0-4908-B466-B33138B1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73715" y="6329708"/>
            <a:ext cx="1968898" cy="365125"/>
          </a:xfrm>
        </p:spPr>
        <p:txBody>
          <a:bodyPr/>
          <a:lstStyle/>
          <a:p>
            <a:fld id="{BD266BE7-899D-4075-917F-DBDE33B6B692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56306-DCAC-4ACA-8DE6-9C6BF1D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1.Model with 7 predictors explains the best fit model</a:t>
            </a:r>
          </a:p>
          <a:p>
            <a:r>
              <a:rPr lang="en-US" dirty="0"/>
              <a:t>2. Variables determined by based on above factors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err="1"/>
              <a:t>Adult.Mortality</a:t>
            </a: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HIV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Thinness 5-9 years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Schooling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Income composition of resources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Total expenditure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Diphtheria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9E5F7-9C6A-4A1B-832C-63B399DD1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39" y="2465293"/>
            <a:ext cx="647756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Custom 5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F2A900"/>
      </a:accent1>
      <a:accent2>
        <a:srgbClr val="046A38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CED976ACEA04FB96492D5F277D265" ma:contentTypeVersion="7" ma:contentTypeDescription="Create a new document." ma:contentTypeScope="" ma:versionID="2824662c894ec409a0f457b888a80ac8">
  <xsd:schema xmlns:xsd="http://www.w3.org/2001/XMLSchema" xmlns:xs="http://www.w3.org/2001/XMLSchema" xmlns:p="http://schemas.microsoft.com/office/2006/metadata/properties" xmlns:ns2="8c20c748-2cf1-47db-be74-08c9b46d9edd" targetNamespace="http://schemas.microsoft.com/office/2006/metadata/properties" ma:root="true" ma:fieldsID="ae7446ade632702fb32d719a52e2cbce" ns2:_="">
    <xsd:import namespace="8c20c748-2cf1-47db-be74-08c9b46d9e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0c748-2cf1-47db-be74-08c9b46d9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AB6896-1B6A-4920-AA06-20931024C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20c748-2cf1-47db-be74-08c9b46d9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9DBAE7-30B6-423E-9892-403894BD985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FC70C1-09A5-4043-89F3-6546BC92FD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17354</TotalTime>
  <Words>257</Words>
  <Application>Microsoft Office PowerPoint</Application>
  <PresentationFormat>Widescreen</PresentationFormat>
  <Paragraphs>85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Educational subjects 16x9</vt:lpstr>
      <vt:lpstr>STAT 515- Final Project Fall 2021</vt:lpstr>
      <vt:lpstr>Dataset Statistics</vt:lpstr>
      <vt:lpstr>PowerPoint Presentation</vt:lpstr>
      <vt:lpstr>PowerPoint Presentation</vt:lpstr>
      <vt:lpstr>PowerPoint Presentation</vt:lpstr>
      <vt:lpstr>PowerPoint Presentation</vt:lpstr>
      <vt:lpstr>Regression Research question 2:Which variables explains the life expectancy best </vt:lpstr>
      <vt:lpstr>Multiple Linear Regression</vt:lpstr>
      <vt:lpstr>Subset selection using Backward Method </vt:lpstr>
      <vt:lpstr>Checking for Multicollinearity</vt:lpstr>
      <vt:lpstr>Model Fitting and Results</vt:lpstr>
      <vt:lpstr>Research Question 3: Can we use PCA to group countries based on life expectancy by looking only on the other variables?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Mehrdad Ghyabi</dc:creator>
  <cp:lastModifiedBy>Jaswanth Kumar</cp:lastModifiedBy>
  <cp:revision>206</cp:revision>
  <dcterms:created xsi:type="dcterms:W3CDTF">2021-08-06T18:15:54Z</dcterms:created>
  <dcterms:modified xsi:type="dcterms:W3CDTF">2021-12-13T15:33:57Z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0x010100483CED976ACEA04FB96492D5F277D265</vt:lpwstr>
  </property>
</Properties>
</file>